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CD7BF7-57C1-408A-ACF4-C82F9A1923C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B10B8C90-2895-47A8-AFA1-BCAB9B83230E}">
      <dgm:prSet phldrT="[Text]"/>
      <dgm:spPr/>
      <dgm:t>
        <a:bodyPr/>
        <a:lstStyle/>
        <a:p>
          <a:r>
            <a:rPr lang="en-US" altLang="zh-CN" dirty="0" smtClean="0"/>
            <a:t>Event: USA declares war on Canada</a:t>
          </a:r>
          <a:endParaRPr lang="zh-CN" altLang="en-US" dirty="0"/>
        </a:p>
      </dgm:t>
    </dgm:pt>
    <dgm:pt modelId="{F6878A1A-73B5-4B52-B8A8-E68799AB0840}" type="parTrans" cxnId="{31869889-4336-4727-AE81-8231C3758C86}">
      <dgm:prSet/>
      <dgm:spPr/>
      <dgm:t>
        <a:bodyPr/>
        <a:lstStyle/>
        <a:p>
          <a:endParaRPr lang="zh-CN" altLang="en-US"/>
        </a:p>
      </dgm:t>
    </dgm:pt>
    <dgm:pt modelId="{C1380628-32F1-4753-8DB3-ECF8EDC07383}" type="sibTrans" cxnId="{31869889-4336-4727-AE81-8231C3758C86}">
      <dgm:prSet/>
      <dgm:spPr/>
      <dgm:t>
        <a:bodyPr/>
        <a:lstStyle/>
        <a:p>
          <a:endParaRPr lang="zh-CN" altLang="en-US"/>
        </a:p>
      </dgm:t>
    </dgm:pt>
    <dgm:pt modelId="{156AC01C-7BB2-4595-8B89-406F039C4D71}">
      <dgm:prSet phldrT="[Text]"/>
      <dgm:spPr/>
      <dgm:t>
        <a:bodyPr/>
        <a:lstStyle/>
        <a:p>
          <a:r>
            <a:rPr lang="en-US" altLang="zh-CN" dirty="0" smtClean="0"/>
            <a:t>CBC: War is terrible; Canada is doomed</a:t>
          </a:r>
          <a:endParaRPr lang="zh-CN" altLang="en-US" dirty="0"/>
        </a:p>
      </dgm:t>
    </dgm:pt>
    <dgm:pt modelId="{A6B9AC27-663E-456A-9223-F744A99655E4}" type="parTrans" cxnId="{AA0AC6C7-0D53-4D5A-BB0D-06C4ED2FBD42}">
      <dgm:prSet/>
      <dgm:spPr/>
      <dgm:t>
        <a:bodyPr/>
        <a:lstStyle/>
        <a:p>
          <a:endParaRPr lang="zh-CN" altLang="en-US"/>
        </a:p>
      </dgm:t>
    </dgm:pt>
    <dgm:pt modelId="{7BE5693F-2440-48C5-83DB-4D8D93FA9592}" type="sibTrans" cxnId="{AA0AC6C7-0D53-4D5A-BB0D-06C4ED2FBD42}">
      <dgm:prSet/>
      <dgm:spPr/>
      <dgm:t>
        <a:bodyPr/>
        <a:lstStyle/>
        <a:p>
          <a:endParaRPr lang="zh-CN" altLang="en-US"/>
        </a:p>
      </dgm:t>
    </dgm:pt>
    <dgm:pt modelId="{21CA7273-E6ED-4E10-B477-AD8BA70BEEC1}">
      <dgm:prSet phldrT="[Text]"/>
      <dgm:spPr/>
      <dgm:t>
        <a:bodyPr/>
        <a:lstStyle/>
        <a:p>
          <a:r>
            <a:rPr lang="en-US" altLang="zh-CN" dirty="0" smtClean="0"/>
            <a:t>Why: CBC is </a:t>
          </a:r>
          <a:r>
            <a:rPr lang="en-US" altLang="zh-CN" dirty="0" err="1" smtClean="0"/>
            <a:t>canadian</a:t>
          </a:r>
          <a:r>
            <a:rPr lang="en-US" altLang="zh-CN" dirty="0" smtClean="0"/>
            <a:t>, therefore does not want Canada to get destroyed </a:t>
          </a:r>
          <a:endParaRPr lang="zh-CN" altLang="en-US" dirty="0"/>
        </a:p>
      </dgm:t>
    </dgm:pt>
    <dgm:pt modelId="{392FC335-1810-402C-BAC6-CAE8446DBFF0}" type="parTrans" cxnId="{81159A75-603F-4E5F-82DB-33AE648F2517}">
      <dgm:prSet/>
      <dgm:spPr/>
      <dgm:t>
        <a:bodyPr/>
        <a:lstStyle/>
        <a:p>
          <a:endParaRPr lang="zh-CN" altLang="en-US"/>
        </a:p>
      </dgm:t>
    </dgm:pt>
    <dgm:pt modelId="{1C5D7606-1B6A-497D-A3C9-1A7404EA6A20}" type="sibTrans" cxnId="{81159A75-603F-4E5F-82DB-33AE648F2517}">
      <dgm:prSet/>
      <dgm:spPr/>
      <dgm:t>
        <a:bodyPr/>
        <a:lstStyle/>
        <a:p>
          <a:endParaRPr lang="zh-CN" altLang="en-US"/>
        </a:p>
      </dgm:t>
    </dgm:pt>
    <dgm:pt modelId="{EC27689A-594D-4526-B10C-252344A59823}">
      <dgm:prSet phldrT="[Text]"/>
      <dgm:spPr/>
      <dgm:t>
        <a:bodyPr/>
        <a:lstStyle/>
        <a:p>
          <a:r>
            <a:rPr lang="en-US" altLang="zh-CN" dirty="0" smtClean="0"/>
            <a:t>Facts: USA army is big; </a:t>
          </a:r>
          <a:r>
            <a:rPr lang="en-US" altLang="zh-CN" dirty="0" err="1" smtClean="0"/>
            <a:t>canadian</a:t>
          </a:r>
          <a:r>
            <a:rPr lang="en-US" altLang="zh-CN" dirty="0" smtClean="0"/>
            <a:t> army is small comparatively</a:t>
          </a:r>
          <a:endParaRPr lang="zh-CN" altLang="en-US" dirty="0"/>
        </a:p>
      </dgm:t>
    </dgm:pt>
    <dgm:pt modelId="{1C75CBC5-E0CE-46D7-9DEA-4875E92E3813}" type="parTrans" cxnId="{E5BEFD00-949C-4D82-98A0-DAE2E0C8F72F}">
      <dgm:prSet/>
      <dgm:spPr/>
      <dgm:t>
        <a:bodyPr/>
        <a:lstStyle/>
        <a:p>
          <a:endParaRPr lang="zh-CN" altLang="en-US"/>
        </a:p>
      </dgm:t>
    </dgm:pt>
    <dgm:pt modelId="{493D0326-2AAA-4741-A771-7CD643ACD6C6}" type="sibTrans" cxnId="{E5BEFD00-949C-4D82-98A0-DAE2E0C8F72F}">
      <dgm:prSet/>
      <dgm:spPr/>
      <dgm:t>
        <a:bodyPr/>
        <a:lstStyle/>
        <a:p>
          <a:endParaRPr lang="zh-CN" altLang="en-US"/>
        </a:p>
      </dgm:t>
    </dgm:pt>
    <dgm:pt modelId="{2404AC98-5FFB-4829-B26A-9C1551356A71}">
      <dgm:prSet phldrT="[Text]"/>
      <dgm:spPr/>
      <dgm:t>
        <a:bodyPr/>
        <a:lstStyle/>
        <a:p>
          <a:r>
            <a:rPr lang="en-US" altLang="zh-CN" dirty="0" smtClean="0"/>
            <a:t>CNN: War on Canada is fantastic; we shall be victorious</a:t>
          </a:r>
          <a:endParaRPr lang="zh-CN" altLang="en-US" dirty="0"/>
        </a:p>
      </dgm:t>
    </dgm:pt>
    <dgm:pt modelId="{57CF1B70-2691-4B62-AC22-86F0BD33D826}" type="parTrans" cxnId="{AED5083B-3058-46C6-9465-0581EA69945F}">
      <dgm:prSet/>
      <dgm:spPr/>
      <dgm:t>
        <a:bodyPr/>
        <a:lstStyle/>
        <a:p>
          <a:endParaRPr lang="zh-CN" altLang="en-US"/>
        </a:p>
      </dgm:t>
    </dgm:pt>
    <dgm:pt modelId="{548E2F0A-9FD0-416D-9D54-78395189BA1D}" type="sibTrans" cxnId="{AED5083B-3058-46C6-9465-0581EA69945F}">
      <dgm:prSet/>
      <dgm:spPr/>
      <dgm:t>
        <a:bodyPr/>
        <a:lstStyle/>
        <a:p>
          <a:endParaRPr lang="zh-CN" altLang="en-US"/>
        </a:p>
      </dgm:t>
    </dgm:pt>
    <dgm:pt modelId="{460D5A0B-D6F9-445B-80D5-683FBF5A4F16}">
      <dgm:prSet phldrT="[Text]"/>
      <dgm:spPr/>
      <dgm:t>
        <a:bodyPr/>
        <a:lstStyle/>
        <a:p>
          <a:r>
            <a:rPr lang="en-US" altLang="zh-CN" dirty="0" smtClean="0"/>
            <a:t>Why: CNN is </a:t>
          </a:r>
          <a:r>
            <a:rPr lang="en-US" altLang="zh-CN" dirty="0" err="1" smtClean="0"/>
            <a:t>american</a:t>
          </a:r>
          <a:r>
            <a:rPr lang="en-US" altLang="zh-CN" dirty="0" smtClean="0"/>
            <a:t> and has ties to the </a:t>
          </a:r>
          <a:r>
            <a:rPr lang="en-US" altLang="zh-CN" dirty="0" err="1" smtClean="0"/>
            <a:t>gov’t</a:t>
          </a:r>
          <a:r>
            <a:rPr lang="en-US" altLang="zh-CN" dirty="0" smtClean="0"/>
            <a:t>; facts: USA army is massive and could easily beat Canada</a:t>
          </a:r>
          <a:endParaRPr lang="zh-CN" altLang="en-US" dirty="0"/>
        </a:p>
      </dgm:t>
    </dgm:pt>
    <dgm:pt modelId="{1B2004E6-8250-40AE-A47B-9F62AEE85415}" type="parTrans" cxnId="{A32E6B90-B6BD-44B8-ACB4-A298EDF371B0}">
      <dgm:prSet/>
      <dgm:spPr/>
      <dgm:t>
        <a:bodyPr/>
        <a:lstStyle/>
        <a:p>
          <a:endParaRPr lang="zh-CN" altLang="en-US"/>
        </a:p>
      </dgm:t>
    </dgm:pt>
    <dgm:pt modelId="{9D6DD978-3110-4628-9341-BDC8F95F6E21}" type="sibTrans" cxnId="{A32E6B90-B6BD-44B8-ACB4-A298EDF371B0}">
      <dgm:prSet/>
      <dgm:spPr/>
      <dgm:t>
        <a:bodyPr/>
        <a:lstStyle/>
        <a:p>
          <a:endParaRPr lang="zh-CN" altLang="en-US"/>
        </a:p>
      </dgm:t>
    </dgm:pt>
    <dgm:pt modelId="{6E044940-46C1-48A3-B7BB-86C40B85B038}" type="pres">
      <dgm:prSet presAssocID="{66CD7BF7-57C1-408A-ACF4-C82F9A1923C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59330F6-AE75-4ACB-B284-1F2065E64F08}" type="pres">
      <dgm:prSet presAssocID="{B10B8C90-2895-47A8-AFA1-BCAB9B83230E}" presName="hierRoot1" presStyleCnt="0"/>
      <dgm:spPr/>
    </dgm:pt>
    <dgm:pt modelId="{7577C4CB-D868-4844-BFE7-6D146F7FEC94}" type="pres">
      <dgm:prSet presAssocID="{B10B8C90-2895-47A8-AFA1-BCAB9B83230E}" presName="composite" presStyleCnt="0"/>
      <dgm:spPr/>
    </dgm:pt>
    <dgm:pt modelId="{3D8E2AFF-29DC-4B5E-8D5F-2404A1790127}" type="pres">
      <dgm:prSet presAssocID="{B10B8C90-2895-47A8-AFA1-BCAB9B83230E}" presName="background" presStyleLbl="node0" presStyleIdx="0" presStyleCnt="1"/>
      <dgm:spPr/>
    </dgm:pt>
    <dgm:pt modelId="{6F4B657C-483E-4729-9AE6-95575F74A812}" type="pres">
      <dgm:prSet presAssocID="{B10B8C90-2895-47A8-AFA1-BCAB9B83230E}" presName="text" presStyleLbl="fgAcc0" presStyleIdx="0" presStyleCnt="1">
        <dgm:presLayoutVars>
          <dgm:chPref val="3"/>
        </dgm:presLayoutVars>
      </dgm:prSet>
      <dgm:spPr/>
    </dgm:pt>
    <dgm:pt modelId="{E57A5281-50F3-440D-B577-868004A1F15E}" type="pres">
      <dgm:prSet presAssocID="{B10B8C90-2895-47A8-AFA1-BCAB9B83230E}" presName="hierChild2" presStyleCnt="0"/>
      <dgm:spPr/>
    </dgm:pt>
    <dgm:pt modelId="{D19F15AB-F1F8-4756-8842-25AE128F9542}" type="pres">
      <dgm:prSet presAssocID="{A6B9AC27-663E-456A-9223-F744A99655E4}" presName="Name10" presStyleLbl="parChTrans1D2" presStyleIdx="0" presStyleCnt="2"/>
      <dgm:spPr/>
    </dgm:pt>
    <dgm:pt modelId="{00BE5BEA-6333-40EB-A516-05B77BE43E5A}" type="pres">
      <dgm:prSet presAssocID="{156AC01C-7BB2-4595-8B89-406F039C4D71}" presName="hierRoot2" presStyleCnt="0"/>
      <dgm:spPr/>
    </dgm:pt>
    <dgm:pt modelId="{AB083E0B-ABC5-48FE-A250-6CECB0138938}" type="pres">
      <dgm:prSet presAssocID="{156AC01C-7BB2-4595-8B89-406F039C4D71}" presName="composite2" presStyleCnt="0"/>
      <dgm:spPr/>
    </dgm:pt>
    <dgm:pt modelId="{75D1D8C6-3FE3-4946-8BC9-2755321B4B74}" type="pres">
      <dgm:prSet presAssocID="{156AC01C-7BB2-4595-8B89-406F039C4D71}" presName="background2" presStyleLbl="node2" presStyleIdx="0" presStyleCnt="2"/>
      <dgm:spPr/>
    </dgm:pt>
    <dgm:pt modelId="{9CA4ABBA-0866-4A16-993E-E252249C83BB}" type="pres">
      <dgm:prSet presAssocID="{156AC01C-7BB2-4595-8B89-406F039C4D71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2C93BE53-4D7F-4E58-9DE5-4C4A64638E77}" type="pres">
      <dgm:prSet presAssocID="{156AC01C-7BB2-4595-8B89-406F039C4D71}" presName="hierChild3" presStyleCnt="0"/>
      <dgm:spPr/>
    </dgm:pt>
    <dgm:pt modelId="{DD6DF7A2-0F16-4089-A4FC-29FCE16C0496}" type="pres">
      <dgm:prSet presAssocID="{392FC335-1810-402C-BAC6-CAE8446DBFF0}" presName="Name17" presStyleLbl="parChTrans1D3" presStyleIdx="0" presStyleCnt="3"/>
      <dgm:spPr/>
    </dgm:pt>
    <dgm:pt modelId="{866996C4-88A8-4F8A-87A4-7AD922432265}" type="pres">
      <dgm:prSet presAssocID="{21CA7273-E6ED-4E10-B477-AD8BA70BEEC1}" presName="hierRoot3" presStyleCnt="0"/>
      <dgm:spPr/>
    </dgm:pt>
    <dgm:pt modelId="{DEE20BAF-04E3-4269-9B67-53A4E5BCA80F}" type="pres">
      <dgm:prSet presAssocID="{21CA7273-E6ED-4E10-B477-AD8BA70BEEC1}" presName="composite3" presStyleCnt="0"/>
      <dgm:spPr/>
    </dgm:pt>
    <dgm:pt modelId="{F9115728-C26E-4FE5-8B71-3E65FE5704D6}" type="pres">
      <dgm:prSet presAssocID="{21CA7273-E6ED-4E10-B477-AD8BA70BEEC1}" presName="background3" presStyleLbl="node3" presStyleIdx="0" presStyleCnt="3"/>
      <dgm:spPr/>
    </dgm:pt>
    <dgm:pt modelId="{C505DAE3-F146-4D16-BE92-2388D8A8FDEE}" type="pres">
      <dgm:prSet presAssocID="{21CA7273-E6ED-4E10-B477-AD8BA70BEEC1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A3EF8C4-9955-47AA-9C06-EE7EDF63A435}" type="pres">
      <dgm:prSet presAssocID="{21CA7273-E6ED-4E10-B477-AD8BA70BEEC1}" presName="hierChild4" presStyleCnt="0"/>
      <dgm:spPr/>
    </dgm:pt>
    <dgm:pt modelId="{7EC64D8C-CD71-4A8F-BCE9-F111C27DC828}" type="pres">
      <dgm:prSet presAssocID="{1C75CBC5-E0CE-46D7-9DEA-4875E92E3813}" presName="Name17" presStyleLbl="parChTrans1D3" presStyleIdx="1" presStyleCnt="3"/>
      <dgm:spPr/>
    </dgm:pt>
    <dgm:pt modelId="{2909D13E-EDFD-4E74-8192-EB4B99F9DB59}" type="pres">
      <dgm:prSet presAssocID="{EC27689A-594D-4526-B10C-252344A59823}" presName="hierRoot3" presStyleCnt="0"/>
      <dgm:spPr/>
    </dgm:pt>
    <dgm:pt modelId="{52A61DC2-8A6E-4375-9DA3-0A4C1710CF63}" type="pres">
      <dgm:prSet presAssocID="{EC27689A-594D-4526-B10C-252344A59823}" presName="composite3" presStyleCnt="0"/>
      <dgm:spPr/>
    </dgm:pt>
    <dgm:pt modelId="{A66D6E5D-048B-4722-9EC8-245E750C85F0}" type="pres">
      <dgm:prSet presAssocID="{EC27689A-594D-4526-B10C-252344A59823}" presName="background3" presStyleLbl="node3" presStyleIdx="1" presStyleCnt="3"/>
      <dgm:spPr/>
    </dgm:pt>
    <dgm:pt modelId="{81568F49-5DD3-4EA4-AA40-3A5F7307704E}" type="pres">
      <dgm:prSet presAssocID="{EC27689A-594D-4526-B10C-252344A59823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50E5EAF-F680-4471-A62E-33E6D2CB722C}" type="pres">
      <dgm:prSet presAssocID="{EC27689A-594D-4526-B10C-252344A59823}" presName="hierChild4" presStyleCnt="0"/>
      <dgm:spPr/>
    </dgm:pt>
    <dgm:pt modelId="{E9764EEE-BFC1-42B8-A042-4749B6AF4909}" type="pres">
      <dgm:prSet presAssocID="{57CF1B70-2691-4B62-AC22-86F0BD33D826}" presName="Name10" presStyleLbl="parChTrans1D2" presStyleIdx="1" presStyleCnt="2"/>
      <dgm:spPr/>
    </dgm:pt>
    <dgm:pt modelId="{85ADF4A3-1228-4CFA-92F6-2D9BB79A02E9}" type="pres">
      <dgm:prSet presAssocID="{2404AC98-5FFB-4829-B26A-9C1551356A71}" presName="hierRoot2" presStyleCnt="0"/>
      <dgm:spPr/>
    </dgm:pt>
    <dgm:pt modelId="{082E6593-C51E-4AF3-A148-3591BBC6C601}" type="pres">
      <dgm:prSet presAssocID="{2404AC98-5FFB-4829-B26A-9C1551356A71}" presName="composite2" presStyleCnt="0"/>
      <dgm:spPr/>
    </dgm:pt>
    <dgm:pt modelId="{E8022A61-17B4-4FBB-935B-DF89381E25C8}" type="pres">
      <dgm:prSet presAssocID="{2404AC98-5FFB-4829-B26A-9C1551356A71}" presName="background2" presStyleLbl="node2" presStyleIdx="1" presStyleCnt="2"/>
      <dgm:spPr/>
    </dgm:pt>
    <dgm:pt modelId="{E6F0526D-6B44-4B1C-B928-E83BEA508CA7}" type="pres">
      <dgm:prSet presAssocID="{2404AC98-5FFB-4829-B26A-9C1551356A71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F5C57F0-5066-478B-8B66-15807CA55A17}" type="pres">
      <dgm:prSet presAssocID="{2404AC98-5FFB-4829-B26A-9C1551356A71}" presName="hierChild3" presStyleCnt="0"/>
      <dgm:spPr/>
    </dgm:pt>
    <dgm:pt modelId="{E3E163C3-59B7-40B2-A9D8-496715943FF5}" type="pres">
      <dgm:prSet presAssocID="{1B2004E6-8250-40AE-A47B-9F62AEE85415}" presName="Name17" presStyleLbl="parChTrans1D3" presStyleIdx="2" presStyleCnt="3"/>
      <dgm:spPr/>
    </dgm:pt>
    <dgm:pt modelId="{59C97576-D747-4580-8CFD-96A17A5706C3}" type="pres">
      <dgm:prSet presAssocID="{460D5A0B-D6F9-445B-80D5-683FBF5A4F16}" presName="hierRoot3" presStyleCnt="0"/>
      <dgm:spPr/>
    </dgm:pt>
    <dgm:pt modelId="{70025861-D5BC-4721-92EB-66CA24B30DB4}" type="pres">
      <dgm:prSet presAssocID="{460D5A0B-D6F9-445B-80D5-683FBF5A4F16}" presName="composite3" presStyleCnt="0"/>
      <dgm:spPr/>
    </dgm:pt>
    <dgm:pt modelId="{13DC12C5-8D3E-42D6-A9E1-687ED991315B}" type="pres">
      <dgm:prSet presAssocID="{460D5A0B-D6F9-445B-80D5-683FBF5A4F16}" presName="background3" presStyleLbl="node3" presStyleIdx="2" presStyleCnt="3"/>
      <dgm:spPr/>
    </dgm:pt>
    <dgm:pt modelId="{12D28F1B-0623-42C5-8E9F-609EDFE1ED8C}" type="pres">
      <dgm:prSet presAssocID="{460D5A0B-D6F9-445B-80D5-683FBF5A4F16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0C8B03B-2E40-4030-A26E-22F63A947468}" type="pres">
      <dgm:prSet presAssocID="{460D5A0B-D6F9-445B-80D5-683FBF5A4F16}" presName="hierChild4" presStyleCnt="0"/>
      <dgm:spPr/>
    </dgm:pt>
  </dgm:ptLst>
  <dgm:cxnLst>
    <dgm:cxn modelId="{AED5083B-3058-46C6-9465-0581EA69945F}" srcId="{B10B8C90-2895-47A8-AFA1-BCAB9B83230E}" destId="{2404AC98-5FFB-4829-B26A-9C1551356A71}" srcOrd="1" destOrd="0" parTransId="{57CF1B70-2691-4B62-AC22-86F0BD33D826}" sibTransId="{548E2F0A-9FD0-416D-9D54-78395189BA1D}"/>
    <dgm:cxn modelId="{7793497A-7885-4A9E-99C5-27D1987D57E0}" type="presOf" srcId="{392FC335-1810-402C-BAC6-CAE8446DBFF0}" destId="{DD6DF7A2-0F16-4089-A4FC-29FCE16C0496}" srcOrd="0" destOrd="0" presId="urn:microsoft.com/office/officeart/2005/8/layout/hierarchy1"/>
    <dgm:cxn modelId="{875E7BE9-5A3E-42DC-8BAD-15DB2D39381F}" type="presOf" srcId="{460D5A0B-D6F9-445B-80D5-683FBF5A4F16}" destId="{12D28F1B-0623-42C5-8E9F-609EDFE1ED8C}" srcOrd="0" destOrd="0" presId="urn:microsoft.com/office/officeart/2005/8/layout/hierarchy1"/>
    <dgm:cxn modelId="{33BED4DF-7972-4904-9956-8DB73078AB3C}" type="presOf" srcId="{1B2004E6-8250-40AE-A47B-9F62AEE85415}" destId="{E3E163C3-59B7-40B2-A9D8-496715943FF5}" srcOrd="0" destOrd="0" presId="urn:microsoft.com/office/officeart/2005/8/layout/hierarchy1"/>
    <dgm:cxn modelId="{81159A75-603F-4E5F-82DB-33AE648F2517}" srcId="{156AC01C-7BB2-4595-8B89-406F039C4D71}" destId="{21CA7273-E6ED-4E10-B477-AD8BA70BEEC1}" srcOrd="0" destOrd="0" parTransId="{392FC335-1810-402C-BAC6-CAE8446DBFF0}" sibTransId="{1C5D7606-1B6A-497D-A3C9-1A7404EA6A20}"/>
    <dgm:cxn modelId="{4BA2FC35-4679-4F4B-9929-EA98882EF27A}" type="presOf" srcId="{66CD7BF7-57C1-408A-ACF4-C82F9A1923CF}" destId="{6E044940-46C1-48A3-B7BB-86C40B85B038}" srcOrd="0" destOrd="0" presId="urn:microsoft.com/office/officeart/2005/8/layout/hierarchy1"/>
    <dgm:cxn modelId="{AA0AC6C7-0D53-4D5A-BB0D-06C4ED2FBD42}" srcId="{B10B8C90-2895-47A8-AFA1-BCAB9B83230E}" destId="{156AC01C-7BB2-4595-8B89-406F039C4D71}" srcOrd="0" destOrd="0" parTransId="{A6B9AC27-663E-456A-9223-F744A99655E4}" sibTransId="{7BE5693F-2440-48C5-83DB-4D8D93FA9592}"/>
    <dgm:cxn modelId="{F15FCF74-D3EA-49AA-ABC3-4F0012497860}" type="presOf" srcId="{B10B8C90-2895-47A8-AFA1-BCAB9B83230E}" destId="{6F4B657C-483E-4729-9AE6-95575F74A812}" srcOrd="0" destOrd="0" presId="urn:microsoft.com/office/officeart/2005/8/layout/hierarchy1"/>
    <dgm:cxn modelId="{A32E6B90-B6BD-44B8-ACB4-A298EDF371B0}" srcId="{2404AC98-5FFB-4829-B26A-9C1551356A71}" destId="{460D5A0B-D6F9-445B-80D5-683FBF5A4F16}" srcOrd="0" destOrd="0" parTransId="{1B2004E6-8250-40AE-A47B-9F62AEE85415}" sibTransId="{9D6DD978-3110-4628-9341-BDC8F95F6E21}"/>
    <dgm:cxn modelId="{2A4FD313-3944-48CF-B777-224DC511D2DC}" type="presOf" srcId="{EC27689A-594D-4526-B10C-252344A59823}" destId="{81568F49-5DD3-4EA4-AA40-3A5F7307704E}" srcOrd="0" destOrd="0" presId="urn:microsoft.com/office/officeart/2005/8/layout/hierarchy1"/>
    <dgm:cxn modelId="{31869889-4336-4727-AE81-8231C3758C86}" srcId="{66CD7BF7-57C1-408A-ACF4-C82F9A1923CF}" destId="{B10B8C90-2895-47A8-AFA1-BCAB9B83230E}" srcOrd="0" destOrd="0" parTransId="{F6878A1A-73B5-4B52-B8A8-E68799AB0840}" sibTransId="{C1380628-32F1-4753-8DB3-ECF8EDC07383}"/>
    <dgm:cxn modelId="{9D195EAC-D51C-42F5-861F-CDE69FDBF6D4}" type="presOf" srcId="{2404AC98-5FFB-4829-B26A-9C1551356A71}" destId="{E6F0526D-6B44-4B1C-B928-E83BEA508CA7}" srcOrd="0" destOrd="0" presId="urn:microsoft.com/office/officeart/2005/8/layout/hierarchy1"/>
    <dgm:cxn modelId="{55085BB8-944B-4BC5-A919-20B2E25DD7A6}" type="presOf" srcId="{1C75CBC5-E0CE-46D7-9DEA-4875E92E3813}" destId="{7EC64D8C-CD71-4A8F-BCE9-F111C27DC828}" srcOrd="0" destOrd="0" presId="urn:microsoft.com/office/officeart/2005/8/layout/hierarchy1"/>
    <dgm:cxn modelId="{92401AC8-2EBD-47D7-8739-ABC700E927BE}" type="presOf" srcId="{21CA7273-E6ED-4E10-B477-AD8BA70BEEC1}" destId="{C505DAE3-F146-4D16-BE92-2388D8A8FDEE}" srcOrd="0" destOrd="0" presId="urn:microsoft.com/office/officeart/2005/8/layout/hierarchy1"/>
    <dgm:cxn modelId="{EFA76B92-C974-445E-BF45-0C86E205DFF6}" type="presOf" srcId="{57CF1B70-2691-4B62-AC22-86F0BD33D826}" destId="{E9764EEE-BFC1-42B8-A042-4749B6AF4909}" srcOrd="0" destOrd="0" presId="urn:microsoft.com/office/officeart/2005/8/layout/hierarchy1"/>
    <dgm:cxn modelId="{E5BEFD00-949C-4D82-98A0-DAE2E0C8F72F}" srcId="{156AC01C-7BB2-4595-8B89-406F039C4D71}" destId="{EC27689A-594D-4526-B10C-252344A59823}" srcOrd="1" destOrd="0" parTransId="{1C75CBC5-E0CE-46D7-9DEA-4875E92E3813}" sibTransId="{493D0326-2AAA-4741-A771-7CD643ACD6C6}"/>
    <dgm:cxn modelId="{C45B55A3-4364-4F91-AE78-B7D599F1B8A8}" type="presOf" srcId="{A6B9AC27-663E-456A-9223-F744A99655E4}" destId="{D19F15AB-F1F8-4756-8842-25AE128F9542}" srcOrd="0" destOrd="0" presId="urn:microsoft.com/office/officeart/2005/8/layout/hierarchy1"/>
    <dgm:cxn modelId="{0A6D29B5-BDCE-4810-A16A-68269DA85CF2}" type="presOf" srcId="{156AC01C-7BB2-4595-8B89-406F039C4D71}" destId="{9CA4ABBA-0866-4A16-993E-E252249C83BB}" srcOrd="0" destOrd="0" presId="urn:microsoft.com/office/officeart/2005/8/layout/hierarchy1"/>
    <dgm:cxn modelId="{9D24A85F-5756-49CF-89EA-7DFFBDC5052B}" type="presParOf" srcId="{6E044940-46C1-48A3-B7BB-86C40B85B038}" destId="{659330F6-AE75-4ACB-B284-1F2065E64F08}" srcOrd="0" destOrd="0" presId="urn:microsoft.com/office/officeart/2005/8/layout/hierarchy1"/>
    <dgm:cxn modelId="{DAE6F1CC-4737-42AB-A219-F3517A0B8F81}" type="presParOf" srcId="{659330F6-AE75-4ACB-B284-1F2065E64F08}" destId="{7577C4CB-D868-4844-BFE7-6D146F7FEC94}" srcOrd="0" destOrd="0" presId="urn:microsoft.com/office/officeart/2005/8/layout/hierarchy1"/>
    <dgm:cxn modelId="{EDC39F54-0929-45C5-820A-7DA1F77F44E2}" type="presParOf" srcId="{7577C4CB-D868-4844-BFE7-6D146F7FEC94}" destId="{3D8E2AFF-29DC-4B5E-8D5F-2404A1790127}" srcOrd="0" destOrd="0" presId="urn:microsoft.com/office/officeart/2005/8/layout/hierarchy1"/>
    <dgm:cxn modelId="{19936177-696C-45E3-B143-318840FCCF35}" type="presParOf" srcId="{7577C4CB-D868-4844-BFE7-6D146F7FEC94}" destId="{6F4B657C-483E-4729-9AE6-95575F74A812}" srcOrd="1" destOrd="0" presId="urn:microsoft.com/office/officeart/2005/8/layout/hierarchy1"/>
    <dgm:cxn modelId="{9BDFFCF4-8C75-46FB-8AE8-6EB73DB412CF}" type="presParOf" srcId="{659330F6-AE75-4ACB-B284-1F2065E64F08}" destId="{E57A5281-50F3-440D-B577-868004A1F15E}" srcOrd="1" destOrd="0" presId="urn:microsoft.com/office/officeart/2005/8/layout/hierarchy1"/>
    <dgm:cxn modelId="{44508798-06FA-499A-BDE6-E6594DC1C9A1}" type="presParOf" srcId="{E57A5281-50F3-440D-B577-868004A1F15E}" destId="{D19F15AB-F1F8-4756-8842-25AE128F9542}" srcOrd="0" destOrd="0" presId="urn:microsoft.com/office/officeart/2005/8/layout/hierarchy1"/>
    <dgm:cxn modelId="{C7E4BBEA-77A2-4E45-939C-815730B3D734}" type="presParOf" srcId="{E57A5281-50F3-440D-B577-868004A1F15E}" destId="{00BE5BEA-6333-40EB-A516-05B77BE43E5A}" srcOrd="1" destOrd="0" presId="urn:microsoft.com/office/officeart/2005/8/layout/hierarchy1"/>
    <dgm:cxn modelId="{9EBD2847-2C84-4D77-9EF2-D8453B7C7556}" type="presParOf" srcId="{00BE5BEA-6333-40EB-A516-05B77BE43E5A}" destId="{AB083E0B-ABC5-48FE-A250-6CECB0138938}" srcOrd="0" destOrd="0" presId="urn:microsoft.com/office/officeart/2005/8/layout/hierarchy1"/>
    <dgm:cxn modelId="{5AF90AD7-7FB0-4404-BB27-DAABA982EE6A}" type="presParOf" srcId="{AB083E0B-ABC5-48FE-A250-6CECB0138938}" destId="{75D1D8C6-3FE3-4946-8BC9-2755321B4B74}" srcOrd="0" destOrd="0" presId="urn:microsoft.com/office/officeart/2005/8/layout/hierarchy1"/>
    <dgm:cxn modelId="{C749F949-27BA-4FCA-98DA-5592C345D947}" type="presParOf" srcId="{AB083E0B-ABC5-48FE-A250-6CECB0138938}" destId="{9CA4ABBA-0866-4A16-993E-E252249C83BB}" srcOrd="1" destOrd="0" presId="urn:microsoft.com/office/officeart/2005/8/layout/hierarchy1"/>
    <dgm:cxn modelId="{CF8FFC69-D9F3-4928-88E9-EE8AA850AA7B}" type="presParOf" srcId="{00BE5BEA-6333-40EB-A516-05B77BE43E5A}" destId="{2C93BE53-4D7F-4E58-9DE5-4C4A64638E77}" srcOrd="1" destOrd="0" presId="urn:microsoft.com/office/officeart/2005/8/layout/hierarchy1"/>
    <dgm:cxn modelId="{B826CAB4-717D-4ADD-9FFA-B40B6879D68E}" type="presParOf" srcId="{2C93BE53-4D7F-4E58-9DE5-4C4A64638E77}" destId="{DD6DF7A2-0F16-4089-A4FC-29FCE16C0496}" srcOrd="0" destOrd="0" presId="urn:microsoft.com/office/officeart/2005/8/layout/hierarchy1"/>
    <dgm:cxn modelId="{FB6B0A0C-41B5-4F5A-9D6C-CE2AC7B0EF1B}" type="presParOf" srcId="{2C93BE53-4D7F-4E58-9DE5-4C4A64638E77}" destId="{866996C4-88A8-4F8A-87A4-7AD922432265}" srcOrd="1" destOrd="0" presId="urn:microsoft.com/office/officeart/2005/8/layout/hierarchy1"/>
    <dgm:cxn modelId="{01599635-4D98-4DCB-99DF-9081AE18AD51}" type="presParOf" srcId="{866996C4-88A8-4F8A-87A4-7AD922432265}" destId="{DEE20BAF-04E3-4269-9B67-53A4E5BCA80F}" srcOrd="0" destOrd="0" presId="urn:microsoft.com/office/officeart/2005/8/layout/hierarchy1"/>
    <dgm:cxn modelId="{28DA75C1-99DE-454C-A2FF-D8AF6EFB18D4}" type="presParOf" srcId="{DEE20BAF-04E3-4269-9B67-53A4E5BCA80F}" destId="{F9115728-C26E-4FE5-8B71-3E65FE5704D6}" srcOrd="0" destOrd="0" presId="urn:microsoft.com/office/officeart/2005/8/layout/hierarchy1"/>
    <dgm:cxn modelId="{12575163-591B-4F56-8430-780FA88C70E5}" type="presParOf" srcId="{DEE20BAF-04E3-4269-9B67-53A4E5BCA80F}" destId="{C505DAE3-F146-4D16-BE92-2388D8A8FDEE}" srcOrd="1" destOrd="0" presId="urn:microsoft.com/office/officeart/2005/8/layout/hierarchy1"/>
    <dgm:cxn modelId="{C4AD55BE-878C-44E2-A9DD-ED767FF41969}" type="presParOf" srcId="{866996C4-88A8-4F8A-87A4-7AD922432265}" destId="{DA3EF8C4-9955-47AA-9C06-EE7EDF63A435}" srcOrd="1" destOrd="0" presId="urn:microsoft.com/office/officeart/2005/8/layout/hierarchy1"/>
    <dgm:cxn modelId="{BBBA6F0D-24EC-475A-90DC-63F342AE5CA3}" type="presParOf" srcId="{2C93BE53-4D7F-4E58-9DE5-4C4A64638E77}" destId="{7EC64D8C-CD71-4A8F-BCE9-F111C27DC828}" srcOrd="2" destOrd="0" presId="urn:microsoft.com/office/officeart/2005/8/layout/hierarchy1"/>
    <dgm:cxn modelId="{124BBBC7-812C-456E-A14F-CCB0CFE16B50}" type="presParOf" srcId="{2C93BE53-4D7F-4E58-9DE5-4C4A64638E77}" destId="{2909D13E-EDFD-4E74-8192-EB4B99F9DB59}" srcOrd="3" destOrd="0" presId="urn:microsoft.com/office/officeart/2005/8/layout/hierarchy1"/>
    <dgm:cxn modelId="{7243AF16-175B-49E8-863D-D3B0710738FB}" type="presParOf" srcId="{2909D13E-EDFD-4E74-8192-EB4B99F9DB59}" destId="{52A61DC2-8A6E-4375-9DA3-0A4C1710CF63}" srcOrd="0" destOrd="0" presId="urn:microsoft.com/office/officeart/2005/8/layout/hierarchy1"/>
    <dgm:cxn modelId="{8297FC0B-1B2C-41C6-ACE7-3AD70D5F601B}" type="presParOf" srcId="{52A61DC2-8A6E-4375-9DA3-0A4C1710CF63}" destId="{A66D6E5D-048B-4722-9EC8-245E750C85F0}" srcOrd="0" destOrd="0" presId="urn:microsoft.com/office/officeart/2005/8/layout/hierarchy1"/>
    <dgm:cxn modelId="{080CFECD-BDB2-4760-848D-64DB8DB24F62}" type="presParOf" srcId="{52A61DC2-8A6E-4375-9DA3-0A4C1710CF63}" destId="{81568F49-5DD3-4EA4-AA40-3A5F7307704E}" srcOrd="1" destOrd="0" presId="urn:microsoft.com/office/officeart/2005/8/layout/hierarchy1"/>
    <dgm:cxn modelId="{B5A49305-055F-4E33-889F-4EBF6D5D99D3}" type="presParOf" srcId="{2909D13E-EDFD-4E74-8192-EB4B99F9DB59}" destId="{750E5EAF-F680-4471-A62E-33E6D2CB722C}" srcOrd="1" destOrd="0" presId="urn:microsoft.com/office/officeart/2005/8/layout/hierarchy1"/>
    <dgm:cxn modelId="{9BEB3226-8C4D-4EE9-9FC1-813721873C8E}" type="presParOf" srcId="{E57A5281-50F3-440D-B577-868004A1F15E}" destId="{E9764EEE-BFC1-42B8-A042-4749B6AF4909}" srcOrd="2" destOrd="0" presId="urn:microsoft.com/office/officeart/2005/8/layout/hierarchy1"/>
    <dgm:cxn modelId="{DF95FCF7-FD70-4CA9-95E7-64C2DE64AD3C}" type="presParOf" srcId="{E57A5281-50F3-440D-B577-868004A1F15E}" destId="{85ADF4A3-1228-4CFA-92F6-2D9BB79A02E9}" srcOrd="3" destOrd="0" presId="urn:microsoft.com/office/officeart/2005/8/layout/hierarchy1"/>
    <dgm:cxn modelId="{FB392E70-8748-4F2C-95BC-7F37BB6D76CF}" type="presParOf" srcId="{85ADF4A3-1228-4CFA-92F6-2D9BB79A02E9}" destId="{082E6593-C51E-4AF3-A148-3591BBC6C601}" srcOrd="0" destOrd="0" presId="urn:microsoft.com/office/officeart/2005/8/layout/hierarchy1"/>
    <dgm:cxn modelId="{F3AB3879-0873-4DFE-A6FB-E339F095D247}" type="presParOf" srcId="{082E6593-C51E-4AF3-A148-3591BBC6C601}" destId="{E8022A61-17B4-4FBB-935B-DF89381E25C8}" srcOrd="0" destOrd="0" presId="urn:microsoft.com/office/officeart/2005/8/layout/hierarchy1"/>
    <dgm:cxn modelId="{CBBC011F-0A54-418D-97A3-6C05A5D76A44}" type="presParOf" srcId="{082E6593-C51E-4AF3-A148-3591BBC6C601}" destId="{E6F0526D-6B44-4B1C-B928-E83BEA508CA7}" srcOrd="1" destOrd="0" presId="urn:microsoft.com/office/officeart/2005/8/layout/hierarchy1"/>
    <dgm:cxn modelId="{958EA1F8-3785-4C3C-A836-827C03221225}" type="presParOf" srcId="{85ADF4A3-1228-4CFA-92F6-2D9BB79A02E9}" destId="{8F5C57F0-5066-478B-8B66-15807CA55A17}" srcOrd="1" destOrd="0" presId="urn:microsoft.com/office/officeart/2005/8/layout/hierarchy1"/>
    <dgm:cxn modelId="{170DD286-C5C4-4B84-98CD-C67D58200CEF}" type="presParOf" srcId="{8F5C57F0-5066-478B-8B66-15807CA55A17}" destId="{E3E163C3-59B7-40B2-A9D8-496715943FF5}" srcOrd="0" destOrd="0" presId="urn:microsoft.com/office/officeart/2005/8/layout/hierarchy1"/>
    <dgm:cxn modelId="{A2F796DA-D998-4EF3-8BCD-01F29384159B}" type="presParOf" srcId="{8F5C57F0-5066-478B-8B66-15807CA55A17}" destId="{59C97576-D747-4580-8CFD-96A17A5706C3}" srcOrd="1" destOrd="0" presId="urn:microsoft.com/office/officeart/2005/8/layout/hierarchy1"/>
    <dgm:cxn modelId="{5F255501-0F15-4AC6-BB1E-9B3EC1880DB9}" type="presParOf" srcId="{59C97576-D747-4580-8CFD-96A17A5706C3}" destId="{70025861-D5BC-4721-92EB-66CA24B30DB4}" srcOrd="0" destOrd="0" presId="urn:microsoft.com/office/officeart/2005/8/layout/hierarchy1"/>
    <dgm:cxn modelId="{71C3525C-CDEF-4E50-B920-9BAC38452032}" type="presParOf" srcId="{70025861-D5BC-4721-92EB-66CA24B30DB4}" destId="{13DC12C5-8D3E-42D6-A9E1-687ED991315B}" srcOrd="0" destOrd="0" presId="urn:microsoft.com/office/officeart/2005/8/layout/hierarchy1"/>
    <dgm:cxn modelId="{940B4317-00A4-47C3-9CCE-71BA2D77AE46}" type="presParOf" srcId="{70025861-D5BC-4721-92EB-66CA24B30DB4}" destId="{12D28F1B-0623-42C5-8E9F-609EDFE1ED8C}" srcOrd="1" destOrd="0" presId="urn:microsoft.com/office/officeart/2005/8/layout/hierarchy1"/>
    <dgm:cxn modelId="{9897136A-2C0A-4A17-86FA-D223F308B7F7}" type="presParOf" srcId="{59C97576-D747-4580-8CFD-96A17A5706C3}" destId="{A0C8B03B-2E40-4030-A26E-22F63A947468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7F2E-DA18-4E84-A725-F22734B1B834}" type="datetimeFigureOut">
              <a:rPr lang="zh-CN" altLang="en-US" smtClean="0"/>
              <a:t>2012-2-16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3543B-9A76-469B-A02A-77446B51BE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7F2E-DA18-4E84-A725-F22734B1B834}" type="datetimeFigureOut">
              <a:rPr lang="zh-CN" altLang="en-US" smtClean="0"/>
              <a:t>2012-2-16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3543B-9A76-469B-A02A-77446B51BE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7F2E-DA18-4E84-A725-F22734B1B834}" type="datetimeFigureOut">
              <a:rPr lang="zh-CN" altLang="en-US" smtClean="0"/>
              <a:t>2012-2-16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3543B-9A76-469B-A02A-77446B51BE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7F2E-DA18-4E84-A725-F22734B1B834}" type="datetimeFigureOut">
              <a:rPr lang="zh-CN" altLang="en-US" smtClean="0"/>
              <a:t>2012-2-16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3543B-9A76-469B-A02A-77446B51BE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7F2E-DA18-4E84-A725-F22734B1B834}" type="datetimeFigureOut">
              <a:rPr lang="zh-CN" altLang="en-US" smtClean="0"/>
              <a:t>2012-2-16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3543B-9A76-469B-A02A-77446B51BE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7F2E-DA18-4E84-A725-F22734B1B834}" type="datetimeFigureOut">
              <a:rPr lang="zh-CN" altLang="en-US" smtClean="0"/>
              <a:t>2012-2-16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3543B-9A76-469B-A02A-77446B51BE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7F2E-DA18-4E84-A725-F22734B1B834}" type="datetimeFigureOut">
              <a:rPr lang="zh-CN" altLang="en-US" smtClean="0"/>
              <a:t>2012-2-16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3543B-9A76-469B-A02A-77446B51BE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7F2E-DA18-4E84-A725-F22734B1B834}" type="datetimeFigureOut">
              <a:rPr lang="zh-CN" altLang="en-US" smtClean="0"/>
              <a:t>2012-2-16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3543B-9A76-469B-A02A-77446B51BE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7F2E-DA18-4E84-A725-F22734B1B834}" type="datetimeFigureOut">
              <a:rPr lang="zh-CN" altLang="en-US" smtClean="0"/>
              <a:t>2012-2-16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3543B-9A76-469B-A02A-77446B51BE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7F2E-DA18-4E84-A725-F22734B1B834}" type="datetimeFigureOut">
              <a:rPr lang="zh-CN" altLang="en-US" smtClean="0"/>
              <a:t>2012-2-16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3543B-9A76-469B-A02A-77446B51BE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7F2E-DA18-4E84-A725-F22734B1B834}" type="datetimeFigureOut">
              <a:rPr lang="zh-CN" altLang="en-US" smtClean="0"/>
              <a:t>2012-2-16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3543B-9A76-469B-A02A-77446B51BE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A77F2E-DA18-4E84-A725-F22734B1B834}" type="datetimeFigureOut">
              <a:rPr lang="zh-CN" altLang="en-US" smtClean="0"/>
              <a:t>2012-2-16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3543B-9A76-469B-A02A-77446B51BE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Assignment Example	</a:t>
            </a:r>
            <a:endParaRPr lang="zh-CN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Fake Event: America Declares War on Canada</a:t>
            </a:r>
            <a:endParaRPr lang="zh-CN" alt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87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Assignment Example </vt:lpstr>
      <vt:lpstr>Fake Event: America Declares War on Canada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Reflection </dc:title>
  <dc:creator>User</dc:creator>
  <cp:lastModifiedBy>User</cp:lastModifiedBy>
  <cp:revision>4</cp:revision>
  <dcterms:created xsi:type="dcterms:W3CDTF">2012-02-15T23:59:43Z</dcterms:created>
  <dcterms:modified xsi:type="dcterms:W3CDTF">2012-02-16T00:34:03Z</dcterms:modified>
</cp:coreProperties>
</file>